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slide" Target="slides/slide1.xml"/><Relationship Id="rId19" Type="http://schemas.openxmlformats.org/officeDocument/2006/relationships/font" Target="fonts/Lato-boldItalic.fntdata"/><Relationship Id="rId6" Type="http://schemas.openxmlformats.org/officeDocument/2006/relationships/slide" Target="slides/slide2.xml"/><Relationship Id="rId18" Type="http://schemas.openxmlformats.org/officeDocument/2006/relationships/font" Target="fonts/La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2477724" y="415650"/>
            <a:ext cx="6244199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2477724" y="4740000"/>
            <a:ext cx="6244199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Shape 12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2371725" y="630225"/>
            <a:ext cx="6331500" cy="1541999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2390266" y="3238450"/>
            <a:ext cx="6331500" cy="1241699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hape 61"/>
          <p:cNvCxnSpPr/>
          <p:nvPr/>
        </p:nvCxnSpPr>
        <p:spPr>
          <a:xfrm>
            <a:off x="425200" y="4740000"/>
            <a:ext cx="82967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Shape 62"/>
          <p:cNvCxnSpPr/>
          <p:nvPr/>
        </p:nvCxnSpPr>
        <p:spPr>
          <a:xfrm>
            <a:off x="425200" y="415650"/>
            <a:ext cx="8296799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Shape 63"/>
          <p:cNvSpPr txBox="1"/>
          <p:nvPr>
            <p:ph type="title"/>
          </p:nvPr>
        </p:nvSpPr>
        <p:spPr>
          <a:xfrm>
            <a:off x="853950" y="1304850"/>
            <a:ext cx="7436099" cy="1538399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53950" y="2919450"/>
            <a:ext cx="7436099" cy="1071599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">
    <p:bg>
      <p:bgPr>
        <a:solidFill>
          <a:srgbClr val="FFFFF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55A6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2448225" y="447900"/>
            <a:ext cx="4247700" cy="4247700"/>
          </a:xfrm>
          <a:prstGeom prst="ellipse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2571750" y="571500"/>
            <a:ext cx="4000500" cy="40005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 txBox="1"/>
          <p:nvPr>
            <p:ph type="ctrTitle"/>
          </p:nvPr>
        </p:nvSpPr>
        <p:spPr>
          <a:xfrm>
            <a:off x="2771700" y="1441775"/>
            <a:ext cx="3600600" cy="1510800"/>
          </a:xfrm>
          <a:prstGeom prst="rect">
            <a:avLst/>
          </a:prstGeom>
          <a:noFill/>
        </p:spPr>
        <p:txBody>
          <a:bodyPr anchorCtr="0" anchor="b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b="1" sz="4800">
                <a:solidFill>
                  <a:srgbClr val="455A6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b="1" sz="4800">
                <a:solidFill>
                  <a:srgbClr val="455A6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b="1" sz="4800">
                <a:solidFill>
                  <a:srgbClr val="455A6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b="1" sz="4800">
                <a:solidFill>
                  <a:srgbClr val="455A6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b="1" sz="4800">
                <a:solidFill>
                  <a:srgbClr val="455A6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b="1" sz="4800">
                <a:solidFill>
                  <a:srgbClr val="455A6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b="1" sz="4800">
                <a:solidFill>
                  <a:srgbClr val="455A6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b="1" sz="4800">
                <a:solidFill>
                  <a:srgbClr val="455A6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b="1" sz="4800">
                <a:solidFill>
                  <a:srgbClr val="455A64"/>
                </a:solidFill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" type="subTitle"/>
          </p:nvPr>
        </p:nvSpPr>
        <p:spPr>
          <a:xfrm>
            <a:off x="3371625" y="3105075"/>
            <a:ext cx="2486100" cy="828600"/>
          </a:xfrm>
          <a:prstGeom prst="rect">
            <a:avLst/>
          </a:prstGeom>
          <a:noFill/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sz="1800">
                <a:solidFill>
                  <a:srgbClr val="455A6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sz="1800">
                <a:solidFill>
                  <a:srgbClr val="455A6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sz="1800">
                <a:solidFill>
                  <a:srgbClr val="455A6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sz="1800">
                <a:solidFill>
                  <a:srgbClr val="455A6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sz="1800">
                <a:solidFill>
                  <a:srgbClr val="455A6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sz="1800">
                <a:solidFill>
                  <a:srgbClr val="455A6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sz="1800">
                <a:solidFill>
                  <a:srgbClr val="455A6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sz="1800">
                <a:solidFill>
                  <a:srgbClr val="455A6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ct val="100000"/>
              <a:buNone/>
              <a:defRPr sz="1800">
                <a:solidFill>
                  <a:srgbClr val="455A64"/>
                </a:solidFill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25200" y="415650"/>
            <a:ext cx="8296799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" name="Shape 18"/>
          <p:cNvCxnSpPr/>
          <p:nvPr/>
        </p:nvCxnSpPr>
        <p:spPr>
          <a:xfrm>
            <a:off x="425200" y="4740000"/>
            <a:ext cx="8296799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" name="Shape 19"/>
          <p:cNvSpPr txBox="1"/>
          <p:nvPr>
            <p:ph type="title"/>
          </p:nvPr>
        </p:nvSpPr>
        <p:spPr>
          <a:xfrm>
            <a:off x="406425" y="1806825"/>
            <a:ext cx="8296799" cy="1541999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hape 22"/>
          <p:cNvCxnSpPr/>
          <p:nvPr/>
        </p:nvCxnSpPr>
        <p:spPr>
          <a:xfrm>
            <a:off x="2477724" y="415650"/>
            <a:ext cx="6244199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Shape 23"/>
          <p:cNvCxnSpPr/>
          <p:nvPr/>
        </p:nvCxnSpPr>
        <p:spPr>
          <a:xfrm>
            <a:off x="2477724" y="4740000"/>
            <a:ext cx="62441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" name="Shape 24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" name="Shape 25"/>
          <p:cNvSpPr txBox="1"/>
          <p:nvPr>
            <p:ph type="title"/>
          </p:nvPr>
        </p:nvSpPr>
        <p:spPr>
          <a:xfrm>
            <a:off x="2400250" y="575950"/>
            <a:ext cx="6321599" cy="635399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2410112" y="1595775"/>
            <a:ext cx="6321599" cy="3002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hape 29"/>
          <p:cNvCxnSpPr/>
          <p:nvPr/>
        </p:nvCxnSpPr>
        <p:spPr>
          <a:xfrm>
            <a:off x="2477724" y="415650"/>
            <a:ext cx="6244199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Shape 30"/>
          <p:cNvCxnSpPr/>
          <p:nvPr/>
        </p:nvCxnSpPr>
        <p:spPr>
          <a:xfrm>
            <a:off x="2477724" y="4740000"/>
            <a:ext cx="62441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Shape 31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" name="Shape 32"/>
          <p:cNvSpPr txBox="1"/>
          <p:nvPr>
            <p:ph type="title"/>
          </p:nvPr>
        </p:nvSpPr>
        <p:spPr>
          <a:xfrm>
            <a:off x="2400250" y="575950"/>
            <a:ext cx="6321599" cy="635399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2400302" y="1602675"/>
            <a:ext cx="3071400" cy="3002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2" type="body"/>
          </p:nvPr>
        </p:nvSpPr>
        <p:spPr>
          <a:xfrm>
            <a:off x="5650571" y="1602675"/>
            <a:ext cx="3071400" cy="3002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303300" y="411575"/>
            <a:ext cx="8520599" cy="639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hape 40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319500" y="936600"/>
            <a:ext cx="2807999" cy="755699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319500" y="1846803"/>
            <a:ext cx="2807999" cy="2806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hape 45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Shape 46"/>
          <p:cNvSpPr txBox="1"/>
          <p:nvPr>
            <p:ph type="title"/>
          </p:nvPr>
        </p:nvSpPr>
        <p:spPr>
          <a:xfrm>
            <a:off x="283103" y="712140"/>
            <a:ext cx="6244199" cy="3835499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4572000" y="125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0" name="Shape 5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" name="Shape 51"/>
          <p:cNvSpPr txBox="1"/>
          <p:nvPr>
            <p:ph type="title"/>
          </p:nvPr>
        </p:nvSpPr>
        <p:spPr>
          <a:xfrm>
            <a:off x="265500" y="1397350"/>
            <a:ext cx="4045199" cy="1318199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subTitle"/>
          </p:nvPr>
        </p:nvSpPr>
        <p:spPr>
          <a:xfrm>
            <a:off x="265500" y="2735370"/>
            <a:ext cx="4045199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3" name="Shape 53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hape 56"/>
          <p:cNvCxnSpPr/>
          <p:nvPr/>
        </p:nvCxnSpPr>
        <p:spPr>
          <a:xfrm>
            <a:off x="425200" y="4740000"/>
            <a:ext cx="82967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Shape 57"/>
          <p:cNvCxnSpPr/>
          <p:nvPr/>
        </p:nvCxnSpPr>
        <p:spPr>
          <a:xfrm>
            <a:off x="425198" y="415650"/>
            <a:ext cx="1832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Shape 58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2400250" y="575950"/>
            <a:ext cx="6321599" cy="63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2410112" y="1595775"/>
            <a:ext cx="6321599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7999" y="4688758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ctrTitle"/>
          </p:nvPr>
        </p:nvSpPr>
        <p:spPr>
          <a:xfrm>
            <a:off x="2771700" y="678375"/>
            <a:ext cx="3600600" cy="2426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Mystery Game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Challenge</a:t>
            </a:r>
          </a:p>
        </p:txBody>
      </p:sp>
      <p:sp>
        <p:nvSpPr>
          <p:cNvPr id="80" name="Shape 80"/>
          <p:cNvSpPr txBox="1"/>
          <p:nvPr>
            <p:ph idx="1" type="subTitle"/>
          </p:nvPr>
        </p:nvSpPr>
        <p:spPr>
          <a:xfrm>
            <a:off x="3371625" y="3105075"/>
            <a:ext cx="2486100" cy="82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By Keiron Jerome and James Gangavarapu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4294967295" type="title"/>
          </p:nvPr>
        </p:nvSpPr>
        <p:spPr>
          <a:xfrm>
            <a:off x="1329800" y="659200"/>
            <a:ext cx="6557400" cy="76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accent5"/>
                </a:solidFill>
              </a:rPr>
              <a:t>Mystery Game Challenge</a:t>
            </a:r>
          </a:p>
        </p:txBody>
      </p:sp>
      <p:sp>
        <p:nvSpPr>
          <p:cNvPr id="86" name="Shape 86"/>
          <p:cNvSpPr txBox="1"/>
          <p:nvPr>
            <p:ph idx="4294967295" type="title"/>
          </p:nvPr>
        </p:nvSpPr>
        <p:spPr>
          <a:xfrm>
            <a:off x="1973400" y="1568375"/>
            <a:ext cx="5197200" cy="3067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On your way to a weekend cabin retreat in the mountains you encounter a storm and lose contact with your friends. After the storm subsides you try to locate your girlfriend and her sister.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25"/>
            <a:ext cx="4254600" cy="38744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92" name="Shape 92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5999" y="147300"/>
            <a:ext cx="2071999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/>
          <p:nvPr/>
        </p:nvSpPr>
        <p:spPr>
          <a:xfrm>
            <a:off x="2855550" y="687397"/>
            <a:ext cx="3432899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Intro</a:t>
            </a:r>
          </a:p>
        </p:txBody>
      </p:sp>
      <p:sp>
        <p:nvSpPr>
          <p:cNvPr id="94" name="Shape 94"/>
          <p:cNvSpPr txBox="1"/>
          <p:nvPr>
            <p:ph idx="4294967295" type="body"/>
          </p:nvPr>
        </p:nvSpPr>
        <p:spPr>
          <a:xfrm>
            <a:off x="2855550" y="1377475"/>
            <a:ext cx="3432900" cy="244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Choose an approach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to get to your girlfriend and her sister.</a:t>
            </a:r>
          </a:p>
          <a:p>
            <a:pPr indent="-317500" lvl="0" marL="4572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1000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Clue Marker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Indicates a clue to decipher and follow </a:t>
            </a:r>
          </a:p>
          <a:p>
            <a:pPr indent="-317500" lvl="0" marL="4572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1000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Navigation Arrows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Helps you move around the space and go back to where you came from</a:t>
            </a:r>
          </a:p>
          <a:p>
            <a:pPr indent="-304800" lvl="0" marL="457200" rtl="0">
              <a:spcBef>
                <a:spcPts val="0"/>
              </a:spcBef>
              <a:spcAft>
                <a:spcPts val="1000"/>
              </a:spcAft>
              <a:buSzPct val="85714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Hidden Clues</a:t>
            </a:r>
          </a:p>
        </p:txBody>
      </p:sp>
      <p:pic>
        <p:nvPicPr>
          <p:cNvPr descr="downArrow.png" id="95" name="Shape 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8025" y="2560699"/>
            <a:ext cx="327550" cy="3275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xImage.png" id="96" name="Shape 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2725" y="1983375"/>
            <a:ext cx="327550" cy="327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xImage.png" id="97" name="Shape 9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20449" y="2439087"/>
            <a:ext cx="570750" cy="570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ownArrow.png" id="98" name="Shape 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-16" y="4572733"/>
            <a:ext cx="570800" cy="57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Shape 103"/>
          <p:cNvGrpSpPr/>
          <p:nvPr/>
        </p:nvGrpSpPr>
        <p:grpSpPr>
          <a:xfrm>
            <a:off x="1554993" y="1104424"/>
            <a:ext cx="6034029" cy="2873402"/>
            <a:chOff x="2985500" y="-1079651"/>
            <a:chExt cx="2212049" cy="2686175"/>
          </a:xfrm>
        </p:grpSpPr>
        <p:pic>
          <p:nvPicPr>
            <p:cNvPr id="104" name="Shape 10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85500" y="-898469"/>
              <a:ext cx="2212049" cy="25049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05" name="Shape 105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17">
              <a:off x="3742504" y="-1064166"/>
              <a:ext cx="698025" cy="4470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Shape 106"/>
            <p:cNvSpPr txBox="1"/>
            <p:nvPr/>
          </p:nvSpPr>
          <p:spPr>
            <a:xfrm>
              <a:off x="3127017" y="-69952"/>
              <a:ext cx="1928999" cy="138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 algn="l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SzPct val="25000"/>
                <a:buFont typeface="Arial"/>
                <a:buNone/>
              </a:pPr>
              <a:r>
                <a:rPr b="1" lang="en" sz="4600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DEMONSTRATION</a:t>
              </a:r>
            </a:p>
            <a:p>
              <a:pPr lvl="0" rtl="0">
                <a:spcBef>
                  <a:spcPts val="0"/>
                </a:spcBef>
                <a:spcAft>
                  <a:spcPts val="800"/>
                </a:spcAft>
                <a:buNone/>
              </a:pPr>
              <a:r>
                <a:t/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283103" y="712140"/>
            <a:ext cx="6244200" cy="38355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>
                <a:solidFill>
                  <a:schemeClr val="accent5"/>
                </a:solidFill>
              </a:rPr>
              <a:t>Game Flow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6700" y="0"/>
            <a:ext cx="45873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24"/>
            <a:ext cx="4254600" cy="4980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18" name="Shape 118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5999" y="147300"/>
            <a:ext cx="2071999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Sample Code</a:t>
            </a:r>
          </a:p>
        </p:txBody>
      </p:sp>
      <p:sp>
        <p:nvSpPr>
          <p:cNvPr id="120" name="Shape 120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2"/>
              </a:buClr>
              <a:buSzPct val="91666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Animation</a:t>
            </a:r>
          </a:p>
          <a:p>
            <a:pPr indent="-317500" lvl="0" marL="4572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1000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img</a:t>
            </a:r>
          </a:p>
          <a:p>
            <a:pPr indent="-317500" lvl="0" marL="4572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1000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How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</a:p>
        </p:txBody>
      </p:sp>
      <p:pic>
        <p:nvPicPr>
          <p:cNvPr id="121" name="Shape 1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7425" y="2679350"/>
            <a:ext cx="2749150" cy="217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idx="1" type="body"/>
          </p:nvPr>
        </p:nvSpPr>
        <p:spPr>
          <a:xfrm>
            <a:off x="3113100" y="982200"/>
            <a:ext cx="2917800" cy="870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The Team</a:t>
            </a:r>
            <a:r>
              <a:rPr lang="en" sz="3000">
                <a:solidFill>
                  <a:schemeClr val="dk1"/>
                </a:solidFill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27" name="Shape 127"/>
          <p:cNvGrpSpPr/>
          <p:nvPr/>
        </p:nvGrpSpPr>
        <p:grpSpPr>
          <a:xfrm>
            <a:off x="417312" y="451034"/>
            <a:ext cx="2212049" cy="2537075"/>
            <a:chOff x="6803275" y="395362"/>
            <a:chExt cx="2212049" cy="2537075"/>
          </a:xfrm>
        </p:grpSpPr>
        <p:pic>
          <p:nvPicPr>
            <p:cNvPr id="128" name="Shape 1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4"/>
              <a:ext cx="2212049" cy="25049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29" name="Shape 129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2" y="419418"/>
              <a:ext cx="1077272" cy="38268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" name="Shape 130"/>
            <p:cNvSpPr txBox="1"/>
            <p:nvPr/>
          </p:nvSpPr>
          <p:spPr>
            <a:xfrm>
              <a:off x="6944812" y="1668528"/>
              <a:ext cx="1929000" cy="68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Font typeface="Arial"/>
                <a:buNone/>
              </a:pPr>
              <a:r>
                <a:t/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lvl="0" rtl="0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Font typeface="Arial"/>
                <a:buNone/>
              </a:pPr>
              <a:r>
                <a:t/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-69850" lvl="0" marL="0" rtl="0" algn="ctr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Keiron Jerome </a:t>
              </a:r>
            </a:p>
          </p:txBody>
        </p:sp>
      </p:grpSp>
      <p:pic>
        <p:nvPicPr>
          <p:cNvPr id="131" name="Shape 1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8975" y="982200"/>
            <a:ext cx="1028700" cy="133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2" name="Shape 132"/>
          <p:cNvGrpSpPr/>
          <p:nvPr/>
        </p:nvGrpSpPr>
        <p:grpSpPr>
          <a:xfrm>
            <a:off x="6586612" y="451034"/>
            <a:ext cx="2212049" cy="2537075"/>
            <a:chOff x="6803275" y="395362"/>
            <a:chExt cx="2212049" cy="2537075"/>
          </a:xfrm>
        </p:grpSpPr>
        <p:pic>
          <p:nvPicPr>
            <p:cNvPr id="133" name="Shape 1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4"/>
              <a:ext cx="2212049" cy="25049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34" name="Shape 134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2" y="419418"/>
              <a:ext cx="1077272" cy="38268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" name="Shape 135"/>
            <p:cNvSpPr txBox="1"/>
            <p:nvPr/>
          </p:nvSpPr>
          <p:spPr>
            <a:xfrm>
              <a:off x="6944812" y="1668528"/>
              <a:ext cx="1929000" cy="68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Font typeface="Arial"/>
                <a:buNone/>
              </a:pPr>
              <a:r>
                <a:t/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lvl="0" rtl="0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Font typeface="Arial"/>
                <a:buNone/>
              </a:pPr>
              <a:r>
                <a:t/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-69850" lvl="0" marL="0" rtl="0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James Gangavarapu </a:t>
              </a:r>
            </a:p>
          </p:txBody>
        </p:sp>
      </p:grpSp>
      <p:pic>
        <p:nvPicPr>
          <p:cNvPr id="136" name="Shape 1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2350" y="1085199"/>
            <a:ext cx="1900574" cy="126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